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232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3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42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3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0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00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6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962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851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43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2C52F-A18C-2D41-BFDD-2345A38CCA51}" type="datetimeFigureOut">
              <a:rPr lang="en-US" smtClean="0"/>
              <a:t>3/28/14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155F0-D9D7-6B46-AAB3-8229D33DE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17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62505"/>
              </p:ext>
            </p:extLst>
          </p:nvPr>
        </p:nvGraphicFramePr>
        <p:xfrm>
          <a:off x="142875" y="127000"/>
          <a:ext cx="9001125" cy="673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0375"/>
                <a:gridCol w="3000375"/>
                <a:gridCol w="3000375"/>
              </a:tblGrid>
              <a:tr h="1682750"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accomplishments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Things</a:t>
                      </a:r>
                      <a:r>
                        <a:rPr lang="en-US" sz="2400" baseline="0" dirty="0" smtClean="0"/>
                        <a:t> you do that are really important or impressive</a:t>
                      </a:r>
                      <a:endParaRPr lang="en-US" sz="2400" dirty="0"/>
                    </a:p>
                  </a:txBody>
                  <a:tcPr/>
                </a:tc>
              </a:tr>
              <a:tr h="1682750"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achieve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complete something</a:t>
                      </a:r>
                      <a:r>
                        <a:rPr lang="en-US" sz="2400" baseline="0" dirty="0" smtClean="0"/>
                        <a:t> with a good result</a:t>
                      </a:r>
                      <a:endParaRPr lang="en-US" sz="2400" dirty="0"/>
                    </a:p>
                  </a:txBody>
                  <a:tcPr/>
                </a:tc>
              </a:tr>
              <a:tr h="1682750"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composed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 have written something original</a:t>
                      </a:r>
                      <a:endParaRPr lang="en-US" sz="2400" dirty="0"/>
                    </a:p>
                  </a:txBody>
                  <a:tcPr/>
                </a:tc>
              </a:tr>
              <a:tr h="1682750">
                <a:tc>
                  <a:txBody>
                    <a:bodyPr/>
                    <a:lstStyle/>
                    <a:p>
                      <a:pPr algn="ctr"/>
                      <a:endParaRPr lang="en-US" sz="2800" dirty="0" smtClean="0"/>
                    </a:p>
                    <a:p>
                      <a:pPr algn="ctr"/>
                      <a:r>
                        <a:rPr lang="en-US" sz="2800" dirty="0" smtClean="0"/>
                        <a:t>result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Because I studied …         I made good grades.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Something that happens because of somethin</a:t>
                      </a:r>
                      <a:r>
                        <a:rPr lang="en-US" sz="2400" baseline="0" dirty="0" smtClean="0"/>
                        <a:t>g else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9249" y="206376"/>
            <a:ext cx="1995169" cy="15716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4" y="2339633"/>
            <a:ext cx="1471295" cy="9941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3621" y="3605211"/>
            <a:ext cx="2692939" cy="15843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6623" y="1968501"/>
            <a:ext cx="1297144" cy="1143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0875" y="206376"/>
            <a:ext cx="9683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sz="800" dirty="0" smtClean="0"/>
              <a:t>Climbed          mountain 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/>
              <a:t>G</a:t>
            </a:r>
            <a:r>
              <a:rPr lang="en-US" sz="800" dirty="0" smtClean="0"/>
              <a:t>ood grades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 smtClean="0"/>
              <a:t>Graduated college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 smtClean="0"/>
              <a:t>Won a race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 smtClean="0"/>
              <a:t>Wrote a book</a:t>
            </a:r>
          </a:p>
          <a:p>
            <a:pPr marL="171450" indent="-171450">
              <a:buFont typeface="Arial"/>
              <a:buChar char="•"/>
            </a:pPr>
            <a:r>
              <a:rPr lang="en-US" sz="800" dirty="0" smtClean="0"/>
              <a:t>Met my math goal</a:t>
            </a:r>
          </a:p>
          <a:p>
            <a:endParaRPr lang="en-US" sz="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6623" y="5508967"/>
            <a:ext cx="1601977" cy="13490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8933" y="5683250"/>
            <a:ext cx="947627" cy="7525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725557" y="6000750"/>
            <a:ext cx="375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564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474012"/>
              </p:ext>
            </p:extLst>
          </p:nvPr>
        </p:nvGraphicFramePr>
        <p:xfrm>
          <a:off x="100587" y="73341"/>
          <a:ext cx="8952255" cy="6784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4085"/>
                <a:gridCol w="2984085"/>
                <a:gridCol w="2984085"/>
              </a:tblGrid>
              <a:tr h="1353596">
                <a:tc>
                  <a:txBody>
                    <a:bodyPr/>
                    <a:lstStyle/>
                    <a:p>
                      <a:pPr algn="ctr"/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discovery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To find</a:t>
                      </a:r>
                      <a:r>
                        <a:rPr lang="en-US" sz="2000" baseline="0" dirty="0" smtClean="0"/>
                        <a:t> something that was already there for the first time</a:t>
                      </a:r>
                      <a:endParaRPr lang="en-US" sz="2000" dirty="0"/>
                    </a:p>
                  </a:txBody>
                  <a:tcPr/>
                </a:tc>
              </a:tr>
              <a:tr h="1357766">
                <a:tc>
                  <a:txBody>
                    <a:bodyPr/>
                    <a:lstStyle/>
                    <a:p>
                      <a:pPr algn="ctr"/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invention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Useful</a:t>
                      </a:r>
                      <a:r>
                        <a:rPr lang="en-US" sz="2400" baseline="0" dirty="0" smtClean="0"/>
                        <a:t> things created by someone</a:t>
                      </a:r>
                    </a:p>
                    <a:p>
                      <a:pPr algn="ctr"/>
                      <a:r>
                        <a:rPr lang="en-US" sz="2400" baseline="0" dirty="0" smtClean="0"/>
                        <a:t>Ex:  tools, machines, </a:t>
                      </a:r>
                      <a:endParaRPr lang="en-US" sz="2400" dirty="0"/>
                    </a:p>
                  </a:txBody>
                  <a:tcPr/>
                </a:tc>
              </a:tr>
              <a:tr h="1357766">
                <a:tc>
                  <a:txBody>
                    <a:bodyPr/>
                    <a:lstStyle/>
                    <a:p>
                      <a:pPr algn="ctr"/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remarkable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Unusual, unique, surprising</a:t>
                      </a:r>
                      <a:endParaRPr lang="en-US" sz="2400" dirty="0"/>
                    </a:p>
                  </a:txBody>
                  <a:tcPr/>
                </a:tc>
              </a:tr>
              <a:tr h="1357766">
                <a:tc>
                  <a:txBody>
                    <a:bodyPr/>
                    <a:lstStyle/>
                    <a:p>
                      <a:pPr algn="ctr"/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designed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To have planned or</a:t>
                      </a:r>
                      <a:r>
                        <a:rPr lang="en-US" sz="2400" baseline="0" dirty="0" smtClean="0"/>
                        <a:t> developed something</a:t>
                      </a:r>
                      <a:endParaRPr lang="en-US" sz="2400" dirty="0"/>
                    </a:p>
                  </a:txBody>
                  <a:tcPr/>
                </a:tc>
              </a:tr>
              <a:tr h="1357766">
                <a:tc>
                  <a:txBody>
                    <a:bodyPr/>
                    <a:lstStyle/>
                    <a:p>
                      <a:pPr algn="ctr"/>
                      <a:endParaRPr lang="en-US" sz="3200" b="1" dirty="0" smtClean="0"/>
                    </a:p>
                    <a:p>
                      <a:pPr algn="ctr"/>
                      <a:r>
                        <a:rPr lang="en-US" sz="3200" b="1" dirty="0" smtClean="0"/>
                        <a:t>amounts</a:t>
                      </a:r>
                      <a:endParaRPr lang="en-US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/>
                    </a:p>
                    <a:p>
                      <a:pPr algn="ctr"/>
                      <a:r>
                        <a:rPr lang="en-US" sz="2400" dirty="0" smtClean="0"/>
                        <a:t>Unit,</a:t>
                      </a:r>
                      <a:r>
                        <a:rPr lang="en-US" sz="2400" baseline="0" dirty="0" smtClean="0"/>
                        <a:t> number, size or value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296" y="73342"/>
            <a:ext cx="1596186" cy="13363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5542" y="184467"/>
            <a:ext cx="939415" cy="886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169" y="1656664"/>
            <a:ext cx="2465893" cy="1079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1651" y="2873690"/>
            <a:ext cx="1833599" cy="1110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1133" y="4166591"/>
            <a:ext cx="1833599" cy="13161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/>
          <a:srcRect l="50646" t="55603"/>
          <a:stretch/>
        </p:blipFill>
        <p:spPr>
          <a:xfrm>
            <a:off x="4927007" y="5583226"/>
            <a:ext cx="1046336" cy="9431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l="6042" t="51832" r="49880" b="-961"/>
          <a:stretch/>
        </p:blipFill>
        <p:spPr>
          <a:xfrm>
            <a:off x="3179626" y="5671333"/>
            <a:ext cx="934477" cy="10437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r="50824" b="48537"/>
          <a:stretch/>
        </p:blipFill>
        <p:spPr>
          <a:xfrm>
            <a:off x="4132690" y="5764724"/>
            <a:ext cx="1042560" cy="109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775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103</Words>
  <Application>Microsoft Macintosh PowerPoint</Application>
  <PresentationFormat>On-screen Show (4:3)</PresentationFormat>
  <Paragraphs>41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Blountville Elementary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Charity Dowell</dc:creator>
  <cp:lastModifiedBy>Charity Dowell</cp:lastModifiedBy>
  <cp:revision>4</cp:revision>
  <dcterms:created xsi:type="dcterms:W3CDTF">2014-03-28T13:10:28Z</dcterms:created>
  <dcterms:modified xsi:type="dcterms:W3CDTF">2014-03-28T13:50:58Z</dcterms:modified>
</cp:coreProperties>
</file>